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D760FD-27E0-4353-A998-6981ED6EFE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F14271-9A36-44A9-9E29-C71FFFD3E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172200" cy="45720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mn-MN" sz="3200" dirty="0">
                <a:latin typeface="Arial"/>
                <a:ea typeface="Calibri"/>
              </a:rPr>
              <a:t>Төлөөлөн удирдах зөвлөлийн 2022 оны үйл ажиллагааны тайлан</a:t>
            </a:r>
            <a:br>
              <a:rPr lang="mn-MN" sz="3200" dirty="0">
                <a:latin typeface="Arial"/>
                <a:ea typeface="Calibri"/>
              </a:rPr>
            </a:br>
            <a:br>
              <a:rPr lang="mn-MN" sz="3200" dirty="0">
                <a:latin typeface="Arial"/>
                <a:ea typeface="Calibri"/>
              </a:rPr>
            </a:br>
            <a:br>
              <a:rPr lang="mn-MN" sz="3200" dirty="0">
                <a:latin typeface="Arial"/>
                <a:ea typeface="Calibri"/>
              </a:rPr>
            </a:br>
            <a:br>
              <a:rPr lang="mn-MN" sz="3200" dirty="0">
                <a:latin typeface="Arial"/>
                <a:ea typeface="Calibri"/>
              </a:rPr>
            </a:br>
            <a:br>
              <a:rPr lang="en-US" sz="2800" dirty="0">
                <a:latin typeface="Arial"/>
                <a:ea typeface="Calibri"/>
              </a:rPr>
            </a:br>
            <a:r>
              <a:rPr lang="mn-MN" sz="2800" dirty="0">
                <a:latin typeface="Arial"/>
                <a:ea typeface="Calibri"/>
              </a:rPr>
              <a:t>2022 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"/>
            <a:ext cx="8077200" cy="60960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2000" dirty="0">
                <a:latin typeface="Arial"/>
                <a:ea typeface="Calibri"/>
              </a:rPr>
              <a:t>С</a:t>
            </a:r>
            <a:r>
              <a:rPr lang="mn-MN" dirty="0">
                <a:latin typeface="Arial"/>
                <a:ea typeface="Calibri"/>
              </a:rPr>
              <a:t>онгон шалгаруулалтын шалгалтыг 3 үе шаттайгаар зохион байгуулсан ба шалгалтын дүнг харгалзан БОЭТ-ийн стратеги бодлого төлөвлөлтийн дарга Г.Дашжанцанг ТУЗ-ийн 2022 оны 11 дүгээр сарын 14-ний өдрийн 03 дугаар тогтоолоор БОЭТ-ийн захирлын албан тушаалд томилсон байна. </a:t>
            </a:r>
            <a:endParaRPr lang="en-US" sz="2000" dirty="0">
              <a:latin typeface="Arial"/>
              <a:ea typeface="Calibri"/>
            </a:endParaRPr>
          </a:p>
          <a:p>
            <a:endParaRPr lang="en-US" dirty="0"/>
          </a:p>
        </p:txBody>
      </p:sp>
      <p:pic>
        <p:nvPicPr>
          <p:cNvPr id="4" name="Picture 3" descr="C:\Users\user1\Desktop\viber_image_2022-10-25_18-23-27-3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43200"/>
            <a:ext cx="3722406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1\Desktop\viber_image_2022-10-25_18-23-27-5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657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1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153400" cy="61722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2800" dirty="0">
                <a:latin typeface="Arial"/>
                <a:ea typeface="Calibri"/>
              </a:rPr>
              <a:t>2022 онд ТУЗ-ийн танхимаар болон цахимаар зохион байгуулсан хурал, хурлын шийдвэр болон холбогдох удаагийн мэдээллийг БОЭТ-ийн цахим хуудсанд байршуулан ил тод, нээлттэй байдлаар хүргүүлэн ажиллалаа.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mn-MN" sz="6000" dirty="0"/>
          </a:p>
          <a:p>
            <a:pPr marL="0" indent="0" algn="ctr">
              <a:buNone/>
            </a:pPr>
            <a:r>
              <a:rPr lang="mn-MN" sz="6000" dirty="0"/>
              <a:t>Анхаарал тавьсанд баярлалаа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0617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dirty="0">
                <a:latin typeface="Arial"/>
                <a:ea typeface="Calibri"/>
              </a:rPr>
              <a:t>Өвөрхангай аймаг дахь Бүсийн оношилгоо, эмчилгээний төвийн Төлөөлөн удирдах зөвлөл 2022 оны 05 сарын 06-ны өдөр анхдугаар хуралдаанаа хуралдаж даргаа сонголоо. Хуралдааны дараа хуралд оролцсон гишүүд эрүүл мэндийг дэмжих төв, бусад тасаг албадаар явж үйл ажиллагаатай танилцаж, зарим албан хаагчдын санал хүсэлтийг сонслоо.</a:t>
            </a:r>
            <a:endParaRPr lang="en-US" sz="2000" dirty="0">
              <a:latin typeface="Arial"/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БОЭТ-ийн Төлөөлөн удирдах зөвлөл 2022 оны 05 сарын 06-ны өдөр хуралдлаа.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57200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boet.ov.gov.mn/wp-content/uploads/2022/05/2-1-300x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3124200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4648200"/>
            <a:ext cx="76962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dirty="0">
                <a:effectLst/>
                <a:latin typeface="Arial"/>
                <a:ea typeface="Calibri"/>
              </a:rPr>
              <a:t>Төлөөлөн удирдах зөвлөл 2022 онд нийт 9 удаа хуралдаж, 3 удаа танхимаар, 6 удаа цахимаар хурлыг зохион байгуулсан байна. </a:t>
            </a:r>
            <a:r>
              <a:rPr lang="mn-MN" sz="1600" dirty="0">
                <a:effectLst/>
                <a:latin typeface="Arial"/>
                <a:ea typeface="Calibri"/>
              </a:rPr>
              <a:t>ТУЗ-ийн орон тооны ажилтны 2 удаа сонгон шалгаруулалт явагдсан ба ээлжит 3 дугаар хурлын шийдвэр, ТУЗ-ийн 2022 оны 08 сарын 10-ны өдрийн 01 дүгээр тогтоолоор орон тооны ажилтнаа сонголоо. </a:t>
            </a:r>
            <a:endParaRPr lang="en-US" sz="1400" dirty="0">
              <a:effectLst/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85800"/>
            <a:ext cx="7924800" cy="5638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mn-MN" dirty="0">
                <a:latin typeface="Arial"/>
                <a:ea typeface="Calibri"/>
              </a:rPr>
              <a:t>2022 оны 08 дугаар сарын 10-ны өдрийн ээлжит 4 дүгээр хуралдаанаар ТУЗ-ийн дүрэм, 2022 оны үйл ажиллагааны төлөвлөгөө, төсвийг хэлэлцэж ТУЗ-ийн 2022 оны 08 дугаар сарын 11-ний өдрийн 02 дугаар тогтоолын 1 дүгээр хавсралтаар “Төлөөлөн удирдах зөвлөлийн дүрэм”, 2 дугаар хавсралтаар “Төлөөлөн удирдах зөвлөлийн 2022 оны үйл ажиллагааны төлөвлөгөө”, 3 дугаар хавсралтаар “Төлөөлөн удирдах зөвлөлийн үйл ажиллагаанд шаардагдах 2022 оны төсөв”-ийг тус тус хэлэлцэн баталсан байна. Тус хуралдаанаар БОЭТ-ийн хагас жилийн үйл ажиллагааны тайлантай танилцаж, удирдлагын багт эмнэлгийн тайлантай холбогдуулан үүрэг, зөвлөмжийг өгч ажиллалаа. </a:t>
            </a:r>
            <a:endParaRPr lang="en-US" sz="2000" dirty="0">
              <a:latin typeface="Arial"/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2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04800"/>
            <a:ext cx="7772400" cy="61722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mn-MN" dirty="0">
                <a:latin typeface="Arial"/>
                <a:ea typeface="Calibri"/>
              </a:rPr>
              <a:t>Эмнэлгийн хамт олны төлөөлөл, тасгийн эрхлэгч, эмч, ажилчидтай уулзах уулзалтыг 2 удаа зохион байгуулж, тэдний санал хүсэлтийг сонсож, санал бодлоо солилцон, ТУЗ-аас хийж хэрэгжүүлсэн ажлын талаар танилцуулсаны зэрэгцээ,  тайлангийн танилцуулга, эмнэлгийн хамт олонтой уулзсан уулзалтаас гарсан саналыг үндэслэн ТУЗ-ийн хурлын шийдвэрийн дагуу БОЭТ-ийн удирдлагын багт 2022 оны 08 сарын 23-ны өдрийн 04 дугаартай,  2022 оны 10 сарын 28-ны өдрийн 08 дугаар бүхий “Үүрэг чиглэл хүргүүлэх тухай” албан бичгийг тус тус хүргүүлсэн байна. </a:t>
            </a:r>
            <a:endParaRPr lang="en-US" sz="2000" dirty="0">
              <a:latin typeface="Arial"/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90794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7408"/>
            <a:ext cx="3962400" cy="32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687255"/>
            <a:ext cx="7696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2000" dirty="0">
                <a:effectLst/>
                <a:latin typeface="Arial"/>
                <a:ea typeface="Calibri"/>
              </a:rPr>
              <a:t>Ээлжит хуралдааны үеэр Төлөөлөн удирдах зөвлөлийн дарга, гишүүд Аймгийн Засаг дарга А.Ишдоржтой уулзаж, БОЭТ-ийн тусламж үйлчилгээний чанар, хүртээмжийг сайжруулахад хийх хөрөнгө оруулалт,  ажилчдын нийгмийн хамгааллыг сайжруулах зорилгоор хийх үйл ажиллагааны талаар ярилцаж санал бодлоо солилцов</a:t>
            </a:r>
            <a:r>
              <a:rPr lang="mn-MN" sz="1600" dirty="0">
                <a:effectLst/>
                <a:latin typeface="Arial"/>
                <a:ea typeface="Calibri"/>
              </a:rPr>
              <a:t>.</a:t>
            </a:r>
            <a:endParaRPr lang="en-US" sz="1400" dirty="0"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7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09600"/>
            <a:ext cx="7467600" cy="487375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dirty="0">
                <a:latin typeface="Arial"/>
                <a:ea typeface="Calibri"/>
              </a:rPr>
              <a:t>Тус төвийн эхний хагас жилд бүртгэгдсэн перинаталь эндэгдлийн тохиолдлыг хэлэлцсэн хурлаас гарсан шийдвэрийн талаар </a:t>
            </a:r>
            <a:r>
              <a:rPr lang="mn-MN" sz="2000" dirty="0">
                <a:latin typeface="Arial"/>
                <a:ea typeface="Calibri"/>
              </a:rPr>
              <a:t>Т</a:t>
            </a:r>
            <a:r>
              <a:rPr lang="mn-MN" dirty="0">
                <a:latin typeface="Arial"/>
                <a:ea typeface="Calibri"/>
              </a:rPr>
              <a:t>УЗ-д ирүүлсэн гомдлыг ТУЗ-ийн хурлаар хэлэлцэж, хурлын шийдвэрийн дагуу хариуг 2022 оны 08 сарын 31-ний өдрийн “Гомдлын хариу хүргүүлэх тухай” 04 тоот албан бичгээр хүргүүлсэн байна.</a:t>
            </a:r>
            <a:endParaRPr lang="en-US" sz="2000" dirty="0">
              <a:latin typeface="Arial"/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7467600" cy="487375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dirty="0">
                <a:latin typeface="Arial"/>
                <a:ea typeface="Calibri"/>
              </a:rPr>
              <a:t>Мөн Эх барих эмэгтэйчүүдийн тасгаас ирсэн гомдолтой холбогдуулан БОЭТ-өөс ТУЗ-д 2022 оны 08 сарын 25-ны өдрийн 345 тоот албан бичгээр ЭМЯ-ны салбар зөвлөлийг ирүүлж ажиллуулах дэмжлэг хүссэн хүсэлтийн дагуу Эрүүл мэндийн яамны дэргэдэх эх барих эмэгтэйчүүд, хүүхэд, эмгэг судлалын Мэргэжлийн салбар зөвлөлийн гишүүдийн бүрэлдэхүүнтэй мэргэжлийн баг БОЭТ-д арга зүйн зөвлөгөө өгч  ажиллалахад ТУЗ хамтран ажиллалаа.</a:t>
            </a:r>
            <a:endParaRPr lang="en-US" sz="2000" dirty="0">
              <a:latin typeface="Arial"/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"/>
            <a:ext cx="5791200" cy="3340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733800"/>
            <a:ext cx="7543800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dirty="0">
                <a:effectLst/>
                <a:latin typeface="Arial"/>
                <a:ea typeface="Calibri"/>
              </a:rPr>
              <a:t>ТУЗ-ийн хуралдааны шийдвэрийн дагуу эмнэлгийн нийт эмч ажилчдын дунд сэтгэл ханамжийн судалгаа явуулж, судалгааны дүн, мэдээллийг инфографикаар гарган, зөвлөмж дүгнэлтийн хамт БОЭТ-ийн цахим хуудсанд байршуулсан байна. </a:t>
            </a:r>
            <a:endParaRPr lang="en-US" sz="1600" dirty="0">
              <a:effectLst/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dirty="0">
                <a:effectLst/>
                <a:latin typeface="Arial"/>
                <a:ea typeface="Calibri"/>
              </a:rPr>
              <a:t>Ээлжит 08 дугаар хуралдаанаараа Эмнэлгийн гүйцэтгэх удирдлагын сонгон шалгаруулалтын талаар хэлэлцэж, хурлын шийдвэрийн дагуу холбогдох хууль тогтоомжид зааснаар сонгон шалгаруулалтыг зохион байгууллаа. </a:t>
            </a:r>
            <a:endParaRPr lang="en-US" sz="1600" dirty="0"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6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507</TotalTime>
  <Words>564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Schoolbook</vt:lpstr>
      <vt:lpstr>Wingdings</vt:lpstr>
      <vt:lpstr>Wingdings 2</vt:lpstr>
      <vt:lpstr>Oriel</vt:lpstr>
      <vt:lpstr>Төлөөлөн удирдах зөвлөлийн 2022 оны үйл ажиллагааны тайлан     2022 он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Төлөөлөн удирдах зөвлөлийн 2022 оны үйл ажиллагааны тайлан </dc:title>
  <dc:creator>Pc1</dc:creator>
  <cp:lastModifiedBy>nb</cp:lastModifiedBy>
  <cp:revision>44</cp:revision>
  <dcterms:created xsi:type="dcterms:W3CDTF">2023-01-22T03:41:10Z</dcterms:created>
  <dcterms:modified xsi:type="dcterms:W3CDTF">2024-07-09T06:52:20Z</dcterms:modified>
</cp:coreProperties>
</file>